
<file path=[Content_Types].xml><?xml version="1.0" encoding="utf-8"?>
<Types xmlns="http://schemas.openxmlformats.org/package/2006/content-types">
  <Override PartName="/ppt/slideMasters/slideMaster4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4.xml" ContentType="application/vnd.openxmlformats-officedocument.theme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51.xml" ContentType="application/vnd.openxmlformats-officedocument.presentationml.slideLayout+xml"/>
  <Override PartName="/ppt/slideMasters/slideMaster3.xml" ContentType="application/vnd.openxmlformats-officedocument.presentationml.slideMaster+xml"/>
  <Override PartName="/docProps/app.xml" ContentType="application/vnd.openxmlformats-officedocument.extended-properties+xml"/>
  <Override PartName="/ppt/slideLayouts/slideLayout23.xml" ContentType="application/vnd.openxmlformats-officedocument.presentationml.slideLayout+xml"/>
  <Override PartName="/ppt/theme/theme6.xml" ContentType="application/vnd.openxmlformats-officedocument.theme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Layouts/slideLayout29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2.xml" ContentType="application/vnd.openxmlformats-officedocument.presentationml.slideLayout+xml"/>
  <Default Extension="wmf" ContentType="image/x-wmf"/>
  <Override PartName="/ppt/slideLayouts/slideLayout46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3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9.xml" ContentType="application/vnd.openxmlformats-officedocument.presentationml.slideLayout+xml"/>
  <Override PartName="/ppt/presProps.xml" ContentType="application/vnd.openxmlformats-officedocument.presentationml.presProps+xml"/>
  <Override PartName="/ppt/theme/theme5.xml" ContentType="application/vnd.openxmlformats-officedocument.theme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ppt/slideLayouts/slideLayout31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4.xml" ContentType="application/vnd.openxmlformats-officedocument.presentationml.slideLayout+xml"/>
  <Default Extension="bin" ContentType="application/vnd.openxmlformats-officedocument.presentationml.printerSettings"/>
  <Override PartName="/ppt/slideMasters/slideMaster2.xml" ContentType="application/vnd.openxmlformats-officedocument.presentationml.slideMaster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Layouts/slideLayout19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47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  <p:sldMasterId id="2147483684" r:id="rId2"/>
    <p:sldMasterId id="2147483720" r:id="rId3"/>
    <p:sldMasterId id="2147483744" r:id="rId4"/>
    <p:sldMasterId id="2147483768" r:id="rId5"/>
  </p:sldMasterIdLst>
  <p:notesMasterIdLst>
    <p:notesMasterId r:id="rId13"/>
  </p:notesMasterIdLst>
  <p:sldIdLst>
    <p:sldId id="256" r:id="rId6"/>
    <p:sldId id="265" r:id="rId7"/>
    <p:sldId id="262" r:id="rId8"/>
    <p:sldId id="259" r:id="rId9"/>
    <p:sldId id="264" r:id="rId10"/>
    <p:sldId id="258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32" y="-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interSettings" Target="printerSettings/printerSettings1.bin"/><Relationship Id="rId4" Type="http://schemas.openxmlformats.org/officeDocument/2006/relationships/slideMaster" Target="slideMasters/slideMaster4.xml"/><Relationship Id="rId7" Type="http://schemas.openxmlformats.org/officeDocument/2006/relationships/slide" Target="slides/slide2.xml"/><Relationship Id="rId11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6" Type="http://schemas.openxmlformats.org/officeDocument/2006/relationships/viewProps" Target="viewProps.xml"/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45875-1719-44A6-8BCB-8D730CBD278E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CA389-8FA6-4754-BD32-51BF10E80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43038" y="2971800"/>
            <a:ext cx="7313612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4191000"/>
            <a:ext cx="7313612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274638"/>
            <a:ext cx="18272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3340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43038" y="2971800"/>
            <a:ext cx="7313612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4191000"/>
            <a:ext cx="7313612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79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0013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274638"/>
            <a:ext cx="18272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3340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43038" y="2971800"/>
            <a:ext cx="7313612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4191000"/>
            <a:ext cx="7313612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79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0013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274638"/>
            <a:ext cx="18272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3340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43038" y="2971800"/>
            <a:ext cx="7313612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4191000"/>
            <a:ext cx="7313612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79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0013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79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0013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274638"/>
            <a:ext cx="18272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3340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9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3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9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4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313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313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3038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524625"/>
            <a:ext cx="2895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313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313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3038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524625"/>
            <a:ext cx="2895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313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313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3038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524625"/>
            <a:ext cx="2895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313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313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3038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524625"/>
            <a:ext cx="2895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40D65ED-1499-442A-9B8E-E19A36672CE5}" type="datetimeFigureOut">
              <a:rPr lang="en-US" smtClean="0"/>
              <a:pPr/>
              <a:t>9/28/10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5F46AB-A4D8-478C-B7AF-E3078E56F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45.xml"/><Relationship Id="rId2" Type="http://schemas.openxmlformats.org/officeDocument/2006/relationships/image" Target="../media/image3.wmf"/><Relationship Id="rId3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3" Type="http://schemas.openxmlformats.org/officeDocument/2006/relationships/image" Target="../media/image7.jpeg"/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6629400" cy="1470025"/>
          </a:xfrm>
        </p:spPr>
        <p:txBody>
          <a:bodyPr/>
          <a:lstStyle/>
          <a:p>
            <a:pPr algn="l"/>
            <a:r>
              <a:rPr lang="en-US" dirty="0" smtClean="0">
                <a:latin typeface="Baveuse" pitchFamily="2" charset="0"/>
              </a:rPr>
              <a:t>Note Taking </a:t>
            </a:r>
            <a:endParaRPr lang="en-US" dirty="0">
              <a:latin typeface="Baveuse" pitchFamily="2" charset="0"/>
            </a:endParaRPr>
          </a:p>
        </p:txBody>
      </p:sp>
      <p:pic>
        <p:nvPicPr>
          <p:cNvPr id="3075" name="Picture 3" descr="C:\Users\User\AppData\Local\Microsoft\Windows\Temporary Internet Files\Content.IE5\W48SDNQC\MCj042481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81000"/>
            <a:ext cx="1828800" cy="1620695"/>
          </a:xfrm>
          <a:prstGeom prst="rect">
            <a:avLst/>
          </a:prstGeom>
          <a:noFill/>
        </p:spPr>
      </p:pic>
      <p:pic>
        <p:nvPicPr>
          <p:cNvPr id="3076" name="Picture 4" descr="C:\Users\User\AppData\Local\Microsoft\Windows\Temporary Internet Files\Content.IE5\JC56PT1E\MCj042483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676400"/>
            <a:ext cx="2063626" cy="1828800"/>
          </a:xfrm>
          <a:prstGeom prst="rect">
            <a:avLst/>
          </a:prstGeom>
          <a:noFill/>
        </p:spPr>
      </p:pic>
      <p:pic>
        <p:nvPicPr>
          <p:cNvPr id="3078" name="Picture 6" descr="C:\Users\User\AppData\Local\Microsoft\Windows\Temporary Internet Files\Content.IE5\6DJXR2HA\MCj0433838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2209800"/>
            <a:ext cx="1752600" cy="17526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276600" y="4343400"/>
            <a:ext cx="5562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R CENA" pitchFamily="2" charset="0"/>
              </a:rPr>
              <a:t>Keep you active while reading and listening!  The active mind learns…..and the mind that learns, thrives!</a:t>
            </a:r>
            <a:endParaRPr lang="en-US" sz="3200" dirty="0">
              <a:latin typeface="AR CENA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76400" y="3505200"/>
            <a:ext cx="313419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latin typeface="AR CENA" pitchFamily="2" charset="0"/>
              </a:rPr>
              <a:t>Notes…….</a:t>
            </a:r>
            <a:endParaRPr lang="en-US" sz="5400" dirty="0"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0387" y="0"/>
            <a:ext cx="7313613" cy="1143000"/>
          </a:xfrm>
        </p:spPr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7200" b="1" dirty="0"/>
              <a:t>1</a:t>
            </a:r>
            <a:r>
              <a:rPr lang="en-US" sz="6400" b="1" dirty="0"/>
              <a:t>.  </a:t>
            </a:r>
            <a:r>
              <a:rPr lang="en-US" sz="6400" b="1" dirty="0" smtClean="0"/>
              <a:t>	Don't </a:t>
            </a:r>
            <a:r>
              <a:rPr lang="en-US" sz="6400" b="1" dirty="0"/>
              <a:t>write </a:t>
            </a:r>
            <a:r>
              <a:rPr lang="en-US" sz="6400" b="1" dirty="0" smtClean="0"/>
              <a:t>everything down that </a:t>
            </a:r>
            <a:r>
              <a:rPr lang="en-US" sz="6400" b="1" dirty="0"/>
              <a:t>you read or hear.  Be alert and attentive to the main points.  </a:t>
            </a:r>
          </a:p>
          <a:p>
            <a:pPr>
              <a:buNone/>
            </a:pPr>
            <a:r>
              <a:rPr lang="en-US" sz="6400" b="1" dirty="0"/>
              <a:t> </a:t>
            </a:r>
          </a:p>
          <a:p>
            <a:pPr>
              <a:buNone/>
            </a:pPr>
            <a:r>
              <a:rPr lang="en-US" sz="6400" b="1" dirty="0"/>
              <a:t>2. </a:t>
            </a:r>
            <a:r>
              <a:rPr lang="en-US" sz="6400" b="1" dirty="0" smtClean="0"/>
              <a:t>	 </a:t>
            </a:r>
            <a:r>
              <a:rPr lang="en-US" sz="6400" b="1" dirty="0"/>
              <a:t>Notes should consist of key words or very short sentences.  </a:t>
            </a:r>
          </a:p>
          <a:p>
            <a:pPr>
              <a:buNone/>
            </a:pPr>
            <a:r>
              <a:rPr lang="en-US" sz="6400" b="1" dirty="0"/>
              <a:t> </a:t>
            </a:r>
          </a:p>
          <a:p>
            <a:pPr>
              <a:buNone/>
            </a:pPr>
            <a:r>
              <a:rPr lang="en-US" sz="6400" b="1" dirty="0"/>
              <a:t> </a:t>
            </a:r>
          </a:p>
          <a:p>
            <a:pPr>
              <a:buNone/>
            </a:pPr>
            <a:r>
              <a:rPr lang="en-US" sz="6400" b="1" dirty="0"/>
              <a:t>3</a:t>
            </a:r>
            <a:r>
              <a:rPr lang="en-US" sz="6400" b="1" dirty="0" smtClean="0"/>
              <a:t>.  	Don't </a:t>
            </a:r>
            <a:r>
              <a:rPr lang="en-US" sz="6400" b="1" dirty="0"/>
              <a:t>take notes just to be taking notes!  Take notes that will be of real value to you when you look </a:t>
            </a:r>
            <a:r>
              <a:rPr lang="en-US" sz="6400" b="1" dirty="0" smtClean="0"/>
              <a:t>over them again later.</a:t>
            </a:r>
            <a:endParaRPr lang="en-US" sz="6400" b="1" dirty="0"/>
          </a:p>
          <a:p>
            <a:pPr>
              <a:buNone/>
            </a:pPr>
            <a:r>
              <a:rPr lang="en-US" sz="6400" b="1" dirty="0"/>
              <a:t>   </a:t>
            </a:r>
          </a:p>
          <a:p>
            <a:pPr>
              <a:buNone/>
            </a:pPr>
            <a:r>
              <a:rPr lang="en-US" sz="6400" b="1" dirty="0" smtClean="0"/>
              <a:t>4. 	 </a:t>
            </a:r>
            <a:r>
              <a:rPr lang="en-US" sz="6400" b="1" dirty="0"/>
              <a:t>Don't worry about missing a point.</a:t>
            </a:r>
          </a:p>
          <a:p>
            <a:pPr>
              <a:buNone/>
            </a:pPr>
            <a:r>
              <a:rPr lang="en-US" sz="6400" b="1" dirty="0"/>
              <a:t> </a:t>
            </a:r>
          </a:p>
          <a:p>
            <a:pPr>
              <a:buNone/>
            </a:pPr>
            <a:r>
              <a:rPr lang="en-US" sz="6400" b="1" dirty="0"/>
              <a:t> </a:t>
            </a:r>
          </a:p>
          <a:p>
            <a:pPr>
              <a:buNone/>
            </a:pPr>
            <a:r>
              <a:rPr lang="en-US" sz="6400" b="1" dirty="0" smtClean="0"/>
              <a:t>5.  	Shortly </a:t>
            </a:r>
            <a:r>
              <a:rPr lang="en-US" sz="6400" b="1" dirty="0"/>
              <a:t>after making your notes, go back and rework (not redo) your notes by adding extra points and spelling out unclear items.  </a:t>
            </a:r>
            <a:r>
              <a:rPr lang="en-US" sz="6400" b="1" dirty="0" smtClean="0"/>
              <a:t>Write questions that you want to ask the next day!</a:t>
            </a:r>
            <a:endParaRPr lang="en-US" sz="6400" b="1" dirty="0"/>
          </a:p>
          <a:p>
            <a:pPr>
              <a:buNone/>
            </a:pPr>
            <a:r>
              <a:rPr lang="en-US" sz="6400" b="1" dirty="0"/>
              <a:t> </a:t>
            </a:r>
          </a:p>
          <a:p>
            <a:pPr>
              <a:buNone/>
            </a:pPr>
            <a:r>
              <a:rPr lang="en-US" sz="6400" b="1" dirty="0" smtClean="0"/>
              <a:t>6.    Review </a:t>
            </a:r>
            <a:r>
              <a:rPr lang="en-US" sz="6400" b="1" dirty="0"/>
              <a:t>your notes regularly.  This is the only way to achieve lasting memory.</a:t>
            </a:r>
          </a:p>
          <a:p>
            <a:endParaRPr lang="en-US" sz="6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Looks are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Date your notes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Label your notes with a heading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titles and subtitles when you move onto a new topic for easy referencing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Start each new lecture/chapter on a new page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on one side of the paper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Skip lines, leave plenty of extra space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Take good care of your notes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legibly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Textbook Note Taking</a:t>
            </a:r>
            <a:br>
              <a:rPr lang="en-US" dirty="0" smtClean="0"/>
            </a:br>
            <a:r>
              <a:rPr lang="en-US" dirty="0" smtClean="0"/>
              <a:t>Keys to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a paragraph or two at a time.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and restate briefly in your own words the main idea of each section.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Label each heading and subheading to be used in conjunction with an outline system of note taking.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Underlining is the least helpful, highlighting for that matter is too!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Summarize in the bottom margin the significant ideas on that page.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Review notes immediately after completing the reading.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Note Taking</a:t>
            </a:r>
            <a:br>
              <a:rPr lang="en-US" dirty="0" smtClean="0"/>
            </a:br>
            <a:r>
              <a:rPr lang="en-US" dirty="0" smtClean="0"/>
              <a:t>Keys to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Determine why what the speaker is saying is important to you.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Take responsibility for what is being said.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If you can't hear, arrange things so you can.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Listen to what the speaker is </a:t>
            </a:r>
            <a:r>
              <a:rPr lang="en-US" b="1" dirty="0" smtClean="0"/>
              <a:t>saying.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Look for the speaker's pattern of organization</a:t>
            </a:r>
            <a:r>
              <a:rPr lang="en-US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Listen for verbal clues.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Look for non-verbal clues.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Look for the main idea </a:t>
            </a:r>
            <a:r>
              <a:rPr lang="en-US" b="1" dirty="0" smtClean="0"/>
              <a:t>and major details of </a:t>
            </a:r>
            <a:r>
              <a:rPr lang="en-US" b="1" dirty="0"/>
              <a:t>the presentation.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Don't let your mind </a:t>
            </a:r>
            <a:r>
              <a:rPr lang="en-US" b="1" dirty="0" smtClean="0"/>
              <a:t>wander.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Cornell System of Note Taking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>
            <a:noAutofit/>
          </a:bodyPr>
          <a:lstStyle/>
          <a:p>
            <a:pPr marL="514350" indent="-514350"/>
            <a:r>
              <a:rPr lang="en-US" sz="2800" b="1" dirty="0" smtClean="0">
                <a:solidFill>
                  <a:schemeClr val="tx1"/>
                </a:solidFill>
              </a:rPr>
              <a:t>This style is great for textbooks or lectures</a:t>
            </a:r>
          </a:p>
          <a:p>
            <a:pPr marL="514350" indent="-514350"/>
            <a:r>
              <a:rPr lang="en-US" sz="2800" b="1" dirty="0" smtClean="0"/>
              <a:t>Combines notes with a study aid</a:t>
            </a:r>
          </a:p>
          <a:p>
            <a:pPr marL="514350" indent="-514350"/>
            <a:r>
              <a:rPr lang="en-US" sz="2800" b="1" dirty="0" smtClean="0">
                <a:solidFill>
                  <a:schemeClr val="tx1"/>
                </a:solidFill>
              </a:rPr>
              <a:t>Provides opportunity for reflection</a:t>
            </a:r>
          </a:p>
        </p:txBody>
      </p:sp>
      <p:pic>
        <p:nvPicPr>
          <p:cNvPr id="1026" name="Picture 2" descr="C:\Users\User\AppData\Local\Microsoft\Windows\Temporary Internet Files\Content.IE5\6DJXR2HA\MCj04338680000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0881" y="1524000"/>
            <a:ext cx="4495800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Cornell Method</a:t>
            </a:r>
            <a:endParaRPr lang="en-US" dirty="0"/>
          </a:p>
        </p:txBody>
      </p:sp>
      <p:pic>
        <p:nvPicPr>
          <p:cNvPr id="5" name="Content Placeholder 4" descr="cornell_diag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177316"/>
            <a:ext cx="4191000" cy="508616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Note taking area </a:t>
            </a:r>
            <a:r>
              <a:rPr lang="en-US" dirty="0" smtClean="0"/>
              <a:t>is for recording the information.  Use an outline method to record information.  Make sure to leave a lot of space between main ideas.</a:t>
            </a:r>
          </a:p>
          <a:p>
            <a:r>
              <a:rPr lang="en-US" b="1" dirty="0" smtClean="0"/>
              <a:t>Cue Column </a:t>
            </a:r>
            <a:r>
              <a:rPr lang="en-US" dirty="0" smtClean="0"/>
              <a:t>is used when you review the information in your notes.  Write down key words or information that would “cue” your memory.  This is an excellent place to write study questions!</a:t>
            </a:r>
          </a:p>
          <a:p>
            <a:r>
              <a:rPr lang="en-US" b="1" dirty="0" smtClean="0"/>
              <a:t>Summary</a:t>
            </a:r>
            <a:r>
              <a:rPr lang="en-US" dirty="0" smtClean="0"/>
              <a:t> section is used to recap, in your own words, the main points from the page. 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WritingDesignTemplate">
  <a:themeElements>
    <a:clrScheme name="WritingDesignTemplate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WritingDesign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ritingDesign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WritingDesignTemplate">
  <a:themeElements>
    <a:clrScheme name="WritingDesignTemplate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WritingDesign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ritingDesign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note taking">
  <a:themeElements>
    <a:clrScheme name="WritingDesignTemplate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WritingDesign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ritingDesign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WritingDesignTemplate">
  <a:themeElements>
    <a:clrScheme name="WritingDesignTemplate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WritingDesign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ritingDesign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Writing close-up design template</Template>
  <TotalTime>426</TotalTime>
  <Words>510</Words>
  <Application>Microsoft Macintosh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WritingDesignTemplate</vt:lpstr>
      <vt:lpstr>1_WritingDesignTemplate</vt:lpstr>
      <vt:lpstr>note taking</vt:lpstr>
      <vt:lpstr>2_WritingDesignTemplate</vt:lpstr>
      <vt:lpstr>Apex</vt:lpstr>
      <vt:lpstr>Note Taking </vt:lpstr>
      <vt:lpstr>Tips</vt:lpstr>
      <vt:lpstr>Looks are Important</vt:lpstr>
      <vt:lpstr>Textbook Note Taking Keys to Success</vt:lpstr>
      <vt:lpstr>Lecture Note Taking Keys to Success</vt:lpstr>
      <vt:lpstr>The Cornell System of Note Taking</vt:lpstr>
      <vt:lpstr>Cornell Method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Notetaking</dc:title>
  <dc:creator>Josh Westermann</dc:creator>
  <cp:lastModifiedBy>Applied Visual Arts</cp:lastModifiedBy>
  <cp:revision>47</cp:revision>
  <dcterms:created xsi:type="dcterms:W3CDTF">2010-09-28T21:08:06Z</dcterms:created>
  <dcterms:modified xsi:type="dcterms:W3CDTF">2010-09-28T21:08:25Z</dcterms:modified>
</cp:coreProperties>
</file>